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4" r:id="rId5"/>
    <p:sldId id="265" r:id="rId6"/>
    <p:sldId id="267" r:id="rId7"/>
    <p:sldId id="268" r:id="rId8"/>
    <p:sldId id="273" r:id="rId9"/>
    <p:sldId id="269" r:id="rId10"/>
    <p:sldId id="274" r:id="rId11"/>
    <p:sldId id="275" r:id="rId12"/>
    <p:sldId id="266" r:id="rId13"/>
    <p:sldId id="271" r:id="rId14"/>
    <p:sldId id="276" r:id="rId15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F43C8-8AFE-4FE1-95D1-4D4DA65FE757}" v="357" dt="2020-04-24T14:50:00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9DD20F6B-BE89-44F9-9E06-778A508323C0}"/>
    <pc:docChg chg="undo custSel modSld">
      <pc:chgData name="Wood, Lucy" userId="fc26114c-1456-4dbd-af7e-8d6f300a5a38" providerId="ADAL" clId="{9DD20F6B-BE89-44F9-9E06-778A508323C0}" dt="2020-04-24T09:29:51.394" v="1052" actId="20577"/>
      <pc:docMkLst>
        <pc:docMk/>
      </pc:docMkLst>
      <pc:sldChg chg="modSp">
        <pc:chgData name="Wood, Lucy" userId="fc26114c-1456-4dbd-af7e-8d6f300a5a38" providerId="ADAL" clId="{9DD20F6B-BE89-44F9-9E06-778A508323C0}" dt="2020-04-24T08:31:37.977" v="111" actId="20577"/>
        <pc:sldMkLst>
          <pc:docMk/>
          <pc:sldMk cId="3465454826" sldId="265"/>
        </pc:sldMkLst>
        <pc:spChg chg="mod">
          <ac:chgData name="Wood, Lucy" userId="fc26114c-1456-4dbd-af7e-8d6f300a5a38" providerId="ADAL" clId="{9DD20F6B-BE89-44F9-9E06-778A508323C0}" dt="2020-04-24T08:31:37.977" v="111" actId="20577"/>
          <ac:spMkLst>
            <pc:docMk/>
            <pc:sldMk cId="3465454826" sldId="265"/>
            <ac:spMk id="3" creationId="{E6841FB7-C98C-4289-87E2-73C60BF39528}"/>
          </ac:spMkLst>
        </pc:spChg>
      </pc:sldChg>
      <pc:sldChg chg="modSp">
        <pc:chgData name="Wood, Lucy" userId="fc26114c-1456-4dbd-af7e-8d6f300a5a38" providerId="ADAL" clId="{9DD20F6B-BE89-44F9-9E06-778A508323C0}" dt="2020-04-24T09:19:13.339" v="891" actId="20577"/>
        <pc:sldMkLst>
          <pc:docMk/>
          <pc:sldMk cId="2263889346" sldId="266"/>
        </pc:sldMkLst>
        <pc:spChg chg="mod">
          <ac:chgData name="Wood, Lucy" userId="fc26114c-1456-4dbd-af7e-8d6f300a5a38" providerId="ADAL" clId="{9DD20F6B-BE89-44F9-9E06-778A508323C0}" dt="2020-04-24T09:19:13.339" v="891" actId="20577"/>
          <ac:spMkLst>
            <pc:docMk/>
            <pc:sldMk cId="2263889346" sldId="266"/>
            <ac:spMk id="6" creationId="{9C383873-1ACC-4285-9071-305DE9E2508F}"/>
          </ac:spMkLst>
        </pc:spChg>
      </pc:sldChg>
      <pc:sldChg chg="modSp">
        <pc:chgData name="Wood, Lucy" userId="fc26114c-1456-4dbd-af7e-8d6f300a5a38" providerId="ADAL" clId="{9DD20F6B-BE89-44F9-9E06-778A508323C0}" dt="2020-04-24T08:36:10.053" v="170" actId="20577"/>
        <pc:sldMkLst>
          <pc:docMk/>
          <pc:sldMk cId="1942843046" sldId="267"/>
        </pc:sldMkLst>
        <pc:spChg chg="mod">
          <ac:chgData name="Wood, Lucy" userId="fc26114c-1456-4dbd-af7e-8d6f300a5a38" providerId="ADAL" clId="{9DD20F6B-BE89-44F9-9E06-778A508323C0}" dt="2020-04-24T08:36:10.053" v="170" actId="20577"/>
          <ac:spMkLst>
            <pc:docMk/>
            <pc:sldMk cId="1942843046" sldId="267"/>
            <ac:spMk id="10" creationId="{7D99C91F-5278-4A16-AF6F-E8B074F09B8E}"/>
          </ac:spMkLst>
        </pc:spChg>
        <pc:spChg chg="mod">
          <ac:chgData name="Wood, Lucy" userId="fc26114c-1456-4dbd-af7e-8d6f300a5a38" providerId="ADAL" clId="{9DD20F6B-BE89-44F9-9E06-778A508323C0}" dt="2020-04-24T08:32:39.768" v="115" actId="20577"/>
          <ac:spMkLst>
            <pc:docMk/>
            <pc:sldMk cId="1942843046" sldId="267"/>
            <ac:spMk id="18" creationId="{DDBC067D-E150-42C8-9D17-25B92C153A9D}"/>
          </ac:spMkLst>
        </pc:spChg>
      </pc:sldChg>
      <pc:sldChg chg="modSp">
        <pc:chgData name="Wood, Lucy" userId="fc26114c-1456-4dbd-af7e-8d6f300a5a38" providerId="ADAL" clId="{9DD20F6B-BE89-44F9-9E06-778A508323C0}" dt="2020-04-24T09:28:15.121" v="1048" actId="6549"/>
        <pc:sldMkLst>
          <pc:docMk/>
          <pc:sldMk cId="3798655250" sldId="268"/>
        </pc:sldMkLst>
        <pc:spChg chg="mod">
          <ac:chgData name="Wood, Lucy" userId="fc26114c-1456-4dbd-af7e-8d6f300a5a38" providerId="ADAL" clId="{9DD20F6B-BE89-44F9-9E06-778A508323C0}" dt="2020-04-24T09:28:15.121" v="1048" actId="6549"/>
          <ac:spMkLst>
            <pc:docMk/>
            <pc:sldMk cId="3798655250" sldId="268"/>
            <ac:spMk id="6" creationId="{9C383873-1ACC-4285-9071-305DE9E2508F}"/>
          </ac:spMkLst>
        </pc:spChg>
        <pc:picChg chg="mod">
          <ac:chgData name="Wood, Lucy" userId="fc26114c-1456-4dbd-af7e-8d6f300a5a38" providerId="ADAL" clId="{9DD20F6B-BE89-44F9-9E06-778A508323C0}" dt="2020-04-24T08:56:18.113" v="353" actId="1076"/>
          <ac:picMkLst>
            <pc:docMk/>
            <pc:sldMk cId="3798655250" sldId="268"/>
            <ac:picMk id="26" creationId="{629B5F83-A6F9-42B8-ACE7-B5B77F320C43}"/>
          </ac:picMkLst>
        </pc:picChg>
        <pc:picChg chg="mod">
          <ac:chgData name="Wood, Lucy" userId="fc26114c-1456-4dbd-af7e-8d6f300a5a38" providerId="ADAL" clId="{9DD20F6B-BE89-44F9-9E06-778A508323C0}" dt="2020-04-24T08:49:57.899" v="312" actId="1076"/>
          <ac:picMkLst>
            <pc:docMk/>
            <pc:sldMk cId="3798655250" sldId="268"/>
            <ac:picMk id="27" creationId="{D58CDDE7-55D4-4658-BA97-FAB7A04D9C0D}"/>
          </ac:picMkLst>
        </pc:picChg>
      </pc:sldChg>
      <pc:sldChg chg="delSp modSp">
        <pc:chgData name="Wood, Lucy" userId="fc26114c-1456-4dbd-af7e-8d6f300a5a38" providerId="ADAL" clId="{9DD20F6B-BE89-44F9-9E06-778A508323C0}" dt="2020-04-24T09:29:51.394" v="1052" actId="20577"/>
        <pc:sldMkLst>
          <pc:docMk/>
          <pc:sldMk cId="1122546838" sldId="269"/>
        </pc:sldMkLst>
        <pc:spChg chg="mod">
          <ac:chgData name="Wood, Lucy" userId="fc26114c-1456-4dbd-af7e-8d6f300a5a38" providerId="ADAL" clId="{9DD20F6B-BE89-44F9-9E06-778A508323C0}" dt="2020-04-24T09:29:51.394" v="1052" actId="20577"/>
          <ac:spMkLst>
            <pc:docMk/>
            <pc:sldMk cId="1122546838" sldId="269"/>
            <ac:spMk id="19" creationId="{AD095BFC-8538-4558-BB2C-14BB0DA016EE}"/>
          </ac:spMkLst>
        </pc:spChg>
        <pc:graphicFrameChg chg="del">
          <ac:chgData name="Wood, Lucy" userId="fc26114c-1456-4dbd-af7e-8d6f300a5a38" providerId="ADAL" clId="{9DD20F6B-BE89-44F9-9E06-778A508323C0}" dt="2020-04-24T09:15:07.129" v="859" actId="478"/>
          <ac:graphicFrameMkLst>
            <pc:docMk/>
            <pc:sldMk cId="1122546838" sldId="269"/>
            <ac:graphicFrameMk id="3" creationId="{3C7DD220-32DB-4AE8-B4B3-B1355E127393}"/>
          </ac:graphicFrameMkLst>
        </pc:graphicFrameChg>
      </pc:sldChg>
      <pc:sldChg chg="modSp">
        <pc:chgData name="Wood, Lucy" userId="fc26114c-1456-4dbd-af7e-8d6f300a5a38" providerId="ADAL" clId="{9DD20F6B-BE89-44F9-9E06-778A508323C0}" dt="2020-04-24T09:24:10.599" v="1044" actId="20577"/>
        <pc:sldMkLst>
          <pc:docMk/>
          <pc:sldMk cId="3540986084" sldId="273"/>
        </pc:sldMkLst>
        <pc:spChg chg="mod">
          <ac:chgData name="Wood, Lucy" userId="fc26114c-1456-4dbd-af7e-8d6f300a5a38" providerId="ADAL" clId="{9DD20F6B-BE89-44F9-9E06-778A508323C0}" dt="2020-04-24T09:24:10.599" v="1044" actId="20577"/>
          <ac:spMkLst>
            <pc:docMk/>
            <pc:sldMk cId="3540986084" sldId="273"/>
            <ac:spMk id="3" creationId="{E6841FB7-C98C-4289-87E2-73C60BF39528}"/>
          </ac:spMkLst>
        </pc:spChg>
        <pc:spChg chg="mod">
          <ac:chgData name="Wood, Lucy" userId="fc26114c-1456-4dbd-af7e-8d6f300a5a38" providerId="ADAL" clId="{9DD20F6B-BE89-44F9-9E06-778A508323C0}" dt="2020-04-24T09:09:19.800" v="639" actId="20577"/>
          <ac:spMkLst>
            <pc:docMk/>
            <pc:sldMk cId="3540986084" sldId="273"/>
            <ac:spMk id="23" creationId="{F9A307DB-C6ED-45C1-8A23-91E8A4B25986}"/>
          </ac:spMkLst>
        </pc:spChg>
      </pc:sldChg>
    </pc:docChg>
  </pc:docChgLst>
  <pc:docChgLst>
    <pc:chgData name="Wood, Lucy" userId="fc26114c-1456-4dbd-af7e-8d6f300a5a38" providerId="ADAL" clId="{709F43C8-8AFE-4FE1-95D1-4D4DA65FE757}"/>
    <pc:docChg chg="custSel addSld modSld">
      <pc:chgData name="Wood, Lucy" userId="fc26114c-1456-4dbd-af7e-8d6f300a5a38" providerId="ADAL" clId="{709F43C8-8AFE-4FE1-95D1-4D4DA65FE757}" dt="2020-04-24T14:50:00.704" v="2524"/>
      <pc:docMkLst>
        <pc:docMk/>
      </pc:docMkLst>
      <pc:sldChg chg="modSp">
        <pc:chgData name="Wood, Lucy" userId="fc26114c-1456-4dbd-af7e-8d6f300a5a38" providerId="ADAL" clId="{709F43C8-8AFE-4FE1-95D1-4D4DA65FE757}" dt="2020-04-24T14:08:40.083" v="2469" actId="20577"/>
        <pc:sldMkLst>
          <pc:docMk/>
          <pc:sldMk cId="4268399292" sldId="264"/>
        </pc:sldMkLst>
        <pc:spChg chg="mod">
          <ac:chgData name="Wood, Lucy" userId="fc26114c-1456-4dbd-af7e-8d6f300a5a38" providerId="ADAL" clId="{709F43C8-8AFE-4FE1-95D1-4D4DA65FE757}" dt="2020-04-24T14:08:40.083" v="2469" actId="20577"/>
          <ac:spMkLst>
            <pc:docMk/>
            <pc:sldMk cId="4268399292" sldId="264"/>
            <ac:spMk id="23" creationId="{448DBB14-452D-48E7-8FC6-16F403D91C1C}"/>
          </ac:spMkLst>
        </pc:spChg>
      </pc:sldChg>
      <pc:sldChg chg="modSp">
        <pc:chgData name="Wood, Lucy" userId="fc26114c-1456-4dbd-af7e-8d6f300a5a38" providerId="ADAL" clId="{709F43C8-8AFE-4FE1-95D1-4D4DA65FE757}" dt="2020-04-24T12:23:56.614" v="38" actId="20577"/>
        <pc:sldMkLst>
          <pc:docMk/>
          <pc:sldMk cId="3465454826" sldId="265"/>
        </pc:sldMkLst>
        <pc:spChg chg="mod">
          <ac:chgData name="Wood, Lucy" userId="fc26114c-1456-4dbd-af7e-8d6f300a5a38" providerId="ADAL" clId="{709F43C8-8AFE-4FE1-95D1-4D4DA65FE757}" dt="2020-04-24T12:23:56.614" v="38" actId="20577"/>
          <ac:spMkLst>
            <pc:docMk/>
            <pc:sldMk cId="3465454826" sldId="265"/>
            <ac:spMk id="7" creationId="{185DACEB-595C-438F-A77A-E53F98A2A227}"/>
          </ac:spMkLst>
        </pc:spChg>
      </pc:sldChg>
      <pc:sldChg chg="addSp delSp modSp modAnim">
        <pc:chgData name="Wood, Lucy" userId="fc26114c-1456-4dbd-af7e-8d6f300a5a38" providerId="ADAL" clId="{709F43C8-8AFE-4FE1-95D1-4D4DA65FE757}" dt="2020-04-24T14:49:16.749" v="2523"/>
        <pc:sldMkLst>
          <pc:docMk/>
          <pc:sldMk cId="1942843046" sldId="267"/>
        </pc:sldMkLst>
        <pc:spChg chg="mod">
          <ac:chgData name="Wood, Lucy" userId="fc26114c-1456-4dbd-af7e-8d6f300a5a38" providerId="ADAL" clId="{709F43C8-8AFE-4FE1-95D1-4D4DA65FE757}" dt="2020-04-24T14:45:05.723" v="2497" actId="20577"/>
          <ac:spMkLst>
            <pc:docMk/>
            <pc:sldMk cId="1942843046" sldId="267"/>
            <ac:spMk id="10" creationId="{7D99C91F-5278-4A16-AF6F-E8B074F09B8E}"/>
          </ac:spMkLst>
        </pc:spChg>
        <pc:spChg chg="add mod">
          <ac:chgData name="Wood, Lucy" userId="fc26114c-1456-4dbd-af7e-8d6f300a5a38" providerId="ADAL" clId="{709F43C8-8AFE-4FE1-95D1-4D4DA65FE757}" dt="2020-04-24T14:45:40.622" v="2507" actId="207"/>
          <ac:spMkLst>
            <pc:docMk/>
            <pc:sldMk cId="1942843046" sldId="267"/>
            <ac:spMk id="32" creationId="{05AD828A-E0B8-43CA-8A5B-F9B9DDCDB749}"/>
          </ac:spMkLst>
        </pc:spChg>
        <pc:spChg chg="add mod">
          <ac:chgData name="Wood, Lucy" userId="fc26114c-1456-4dbd-af7e-8d6f300a5a38" providerId="ADAL" clId="{709F43C8-8AFE-4FE1-95D1-4D4DA65FE757}" dt="2020-04-24T14:46:00.345" v="2517" actId="20577"/>
          <ac:spMkLst>
            <pc:docMk/>
            <pc:sldMk cId="1942843046" sldId="267"/>
            <ac:spMk id="33" creationId="{8048CA4F-FDCB-4FBB-A643-88825BF9CFA4}"/>
          </ac:spMkLst>
        </pc:spChg>
        <pc:picChg chg="add mod">
          <ac:chgData name="Wood, Lucy" userId="fc26114c-1456-4dbd-af7e-8d6f300a5a38" providerId="ADAL" clId="{709F43C8-8AFE-4FE1-95D1-4D4DA65FE757}" dt="2020-04-24T14:43:29.732" v="2490" actId="1076"/>
          <ac:picMkLst>
            <pc:docMk/>
            <pc:sldMk cId="1942843046" sldId="267"/>
            <ac:picMk id="12" creationId="{969253D7-718D-41FD-B1A6-A46A49D7ECBF}"/>
          </ac:picMkLst>
        </pc:picChg>
        <pc:picChg chg="del">
          <ac:chgData name="Wood, Lucy" userId="fc26114c-1456-4dbd-af7e-8d6f300a5a38" providerId="ADAL" clId="{709F43C8-8AFE-4FE1-95D1-4D4DA65FE757}" dt="2020-04-24T14:41:20.344" v="2470" actId="478"/>
          <ac:picMkLst>
            <pc:docMk/>
            <pc:sldMk cId="1942843046" sldId="267"/>
            <ac:picMk id="26" creationId="{36F21763-933B-4383-BE9A-B7FE1F095466}"/>
          </ac:picMkLst>
        </pc:picChg>
        <pc:cxnChg chg="add mod">
          <ac:chgData name="Wood, Lucy" userId="fc26114c-1456-4dbd-af7e-8d6f300a5a38" providerId="ADAL" clId="{709F43C8-8AFE-4FE1-95D1-4D4DA65FE757}" dt="2020-04-24T14:44:26.176" v="2493" actId="1582"/>
          <ac:cxnSpMkLst>
            <pc:docMk/>
            <pc:sldMk cId="1942843046" sldId="267"/>
            <ac:cxnSpMk id="14" creationId="{18D26C92-D109-4860-B3BD-E756B3262528}"/>
          </ac:cxnSpMkLst>
        </pc:cxnChg>
        <pc:cxnChg chg="add mod">
          <ac:chgData name="Wood, Lucy" userId="fc26114c-1456-4dbd-af7e-8d6f300a5a38" providerId="ADAL" clId="{709F43C8-8AFE-4FE1-95D1-4D4DA65FE757}" dt="2020-04-24T14:44:48.306" v="2496" actId="14100"/>
          <ac:cxnSpMkLst>
            <pc:docMk/>
            <pc:sldMk cId="1942843046" sldId="267"/>
            <ac:cxnSpMk id="30" creationId="{AC158F85-1789-4042-895D-592DD09CBA34}"/>
          </ac:cxnSpMkLst>
        </pc:cxnChg>
      </pc:sldChg>
      <pc:sldChg chg="addSp modSp modAnim">
        <pc:chgData name="Wood, Lucy" userId="fc26114c-1456-4dbd-af7e-8d6f300a5a38" providerId="ADAL" clId="{709F43C8-8AFE-4FE1-95D1-4D4DA65FE757}" dt="2020-04-24T14:50:00.704" v="2524"/>
        <pc:sldMkLst>
          <pc:docMk/>
          <pc:sldMk cId="3798655250" sldId="268"/>
        </pc:sldMkLst>
        <pc:spChg chg="mod">
          <ac:chgData name="Wood, Lucy" userId="fc26114c-1456-4dbd-af7e-8d6f300a5a38" providerId="ADAL" clId="{709F43C8-8AFE-4FE1-95D1-4D4DA65FE757}" dt="2020-04-24T14:00:20.757" v="2327" actId="20577"/>
          <ac:spMkLst>
            <pc:docMk/>
            <pc:sldMk cId="3798655250" sldId="268"/>
            <ac:spMk id="6" creationId="{9C383873-1ACC-4285-9071-305DE9E2508F}"/>
          </ac:spMkLst>
        </pc:spChg>
        <pc:picChg chg="add mod">
          <ac:chgData name="Wood, Lucy" userId="fc26114c-1456-4dbd-af7e-8d6f300a5a38" providerId="ADAL" clId="{709F43C8-8AFE-4FE1-95D1-4D4DA65FE757}" dt="2020-04-24T14:46:56.259" v="2520" actId="14100"/>
          <ac:picMkLst>
            <pc:docMk/>
            <pc:sldMk cId="3798655250" sldId="268"/>
            <ac:picMk id="28" creationId="{1724A5D8-EE44-4C3B-84C9-61E3EB2C5B12}"/>
          </ac:picMkLst>
        </pc:picChg>
      </pc:sldChg>
      <pc:sldChg chg="modSp">
        <pc:chgData name="Wood, Lucy" userId="fc26114c-1456-4dbd-af7e-8d6f300a5a38" providerId="ADAL" clId="{709F43C8-8AFE-4FE1-95D1-4D4DA65FE757}" dt="2020-04-24T14:03:01.096" v="2400" actId="20577"/>
        <pc:sldMkLst>
          <pc:docMk/>
          <pc:sldMk cId="1122546838" sldId="269"/>
        </pc:sldMkLst>
        <pc:spChg chg="mod">
          <ac:chgData name="Wood, Lucy" userId="fc26114c-1456-4dbd-af7e-8d6f300a5a38" providerId="ADAL" clId="{709F43C8-8AFE-4FE1-95D1-4D4DA65FE757}" dt="2020-04-24T14:03:01.096" v="2400" actId="20577"/>
          <ac:spMkLst>
            <pc:docMk/>
            <pc:sldMk cId="1122546838" sldId="269"/>
            <ac:spMk id="19" creationId="{AD095BFC-8538-4558-BB2C-14BB0DA016EE}"/>
          </ac:spMkLst>
        </pc:spChg>
      </pc:sldChg>
      <pc:sldChg chg="addSp delSp modSp">
        <pc:chgData name="Wood, Lucy" userId="fc26114c-1456-4dbd-af7e-8d6f300a5a38" providerId="ADAL" clId="{709F43C8-8AFE-4FE1-95D1-4D4DA65FE757}" dt="2020-04-24T13:58:27.487" v="2324" actId="20577"/>
        <pc:sldMkLst>
          <pc:docMk/>
          <pc:sldMk cId="2893040652" sldId="271"/>
        </pc:sldMkLst>
        <pc:spChg chg="mod">
          <ac:chgData name="Wood, Lucy" userId="fc26114c-1456-4dbd-af7e-8d6f300a5a38" providerId="ADAL" clId="{709F43C8-8AFE-4FE1-95D1-4D4DA65FE757}" dt="2020-04-24T13:55:51.238" v="2262" actId="20577"/>
          <ac:spMkLst>
            <pc:docMk/>
            <pc:sldMk cId="2893040652" sldId="271"/>
            <ac:spMk id="6" creationId="{9C383873-1ACC-4285-9071-305DE9E2508F}"/>
          </ac:spMkLst>
        </pc:spChg>
        <pc:spChg chg="add mod">
          <ac:chgData name="Wood, Lucy" userId="fc26114c-1456-4dbd-af7e-8d6f300a5a38" providerId="ADAL" clId="{709F43C8-8AFE-4FE1-95D1-4D4DA65FE757}" dt="2020-04-24T13:33:37.754" v="1914" actId="1076"/>
          <ac:spMkLst>
            <pc:docMk/>
            <pc:sldMk cId="2893040652" sldId="271"/>
            <ac:spMk id="19" creationId="{16486CE5-6AD0-45F2-9ADA-1B08556C13F5}"/>
          </ac:spMkLst>
        </pc:spChg>
        <pc:spChg chg="add mod">
          <ac:chgData name="Wood, Lucy" userId="fc26114c-1456-4dbd-af7e-8d6f300a5a38" providerId="ADAL" clId="{709F43C8-8AFE-4FE1-95D1-4D4DA65FE757}" dt="2020-04-24T13:33:42.533" v="1915" actId="1076"/>
          <ac:spMkLst>
            <pc:docMk/>
            <pc:sldMk cId="2893040652" sldId="271"/>
            <ac:spMk id="32" creationId="{A1578E3C-2B8F-43EF-8C24-B88E2F31EB42}"/>
          </ac:spMkLst>
        </pc:spChg>
        <pc:spChg chg="add mod">
          <ac:chgData name="Wood, Lucy" userId="fc26114c-1456-4dbd-af7e-8d6f300a5a38" providerId="ADAL" clId="{709F43C8-8AFE-4FE1-95D1-4D4DA65FE757}" dt="2020-04-24T13:34:20.627" v="1923" actId="1076"/>
          <ac:spMkLst>
            <pc:docMk/>
            <pc:sldMk cId="2893040652" sldId="271"/>
            <ac:spMk id="33" creationId="{179AC4CE-EA25-4DB1-96E8-E0887ABF7290}"/>
          </ac:spMkLst>
        </pc:spChg>
        <pc:spChg chg="add mod">
          <ac:chgData name="Wood, Lucy" userId="fc26114c-1456-4dbd-af7e-8d6f300a5a38" providerId="ADAL" clId="{709F43C8-8AFE-4FE1-95D1-4D4DA65FE757}" dt="2020-04-24T13:58:27.487" v="2324" actId="20577"/>
          <ac:spMkLst>
            <pc:docMk/>
            <pc:sldMk cId="2893040652" sldId="271"/>
            <ac:spMk id="34" creationId="{B02ED2CE-B58B-4DE2-841B-ED0E0D6A9EDA}"/>
          </ac:spMkLst>
        </pc:spChg>
        <pc:spChg chg="add mod">
          <ac:chgData name="Wood, Lucy" userId="fc26114c-1456-4dbd-af7e-8d6f300a5a38" providerId="ADAL" clId="{709F43C8-8AFE-4FE1-95D1-4D4DA65FE757}" dt="2020-04-24T13:34:08.356" v="1920" actId="1076"/>
          <ac:spMkLst>
            <pc:docMk/>
            <pc:sldMk cId="2893040652" sldId="271"/>
            <ac:spMk id="35" creationId="{359AED4D-A460-4C40-BD69-4D56BC859D9A}"/>
          </ac:spMkLst>
        </pc:spChg>
        <pc:spChg chg="add mod">
          <ac:chgData name="Wood, Lucy" userId="fc26114c-1456-4dbd-af7e-8d6f300a5a38" providerId="ADAL" clId="{709F43C8-8AFE-4FE1-95D1-4D4DA65FE757}" dt="2020-04-24T13:57:10.330" v="2284"/>
          <ac:spMkLst>
            <pc:docMk/>
            <pc:sldMk cId="2893040652" sldId="271"/>
            <ac:spMk id="36" creationId="{5A5B4CF4-0308-491A-A1BA-D56004A2E773}"/>
          </ac:spMkLst>
        </pc:spChg>
        <pc:spChg chg="add mod">
          <ac:chgData name="Wood, Lucy" userId="fc26114c-1456-4dbd-af7e-8d6f300a5a38" providerId="ADAL" clId="{709F43C8-8AFE-4FE1-95D1-4D4DA65FE757}" dt="2020-04-24T13:57:38.246" v="2321" actId="20577"/>
          <ac:spMkLst>
            <pc:docMk/>
            <pc:sldMk cId="2893040652" sldId="271"/>
            <ac:spMk id="37" creationId="{20AD69ED-6333-4412-A823-BD0297E80B7A}"/>
          </ac:spMkLst>
        </pc:spChg>
        <pc:spChg chg="add mod">
          <ac:chgData name="Wood, Lucy" userId="fc26114c-1456-4dbd-af7e-8d6f300a5a38" providerId="ADAL" clId="{709F43C8-8AFE-4FE1-95D1-4D4DA65FE757}" dt="2020-04-24T13:58:19.596" v="2323" actId="20577"/>
          <ac:spMkLst>
            <pc:docMk/>
            <pc:sldMk cId="2893040652" sldId="271"/>
            <ac:spMk id="38" creationId="{759743D4-FF22-4652-8481-B0225BDB0B0A}"/>
          </ac:spMkLst>
        </pc:spChg>
        <pc:grpChg chg="del">
          <ac:chgData name="Wood, Lucy" userId="fc26114c-1456-4dbd-af7e-8d6f300a5a38" providerId="ADAL" clId="{709F43C8-8AFE-4FE1-95D1-4D4DA65FE757}" dt="2020-04-24T12:21:51.499" v="20" actId="478"/>
          <ac:grpSpMkLst>
            <pc:docMk/>
            <pc:sldMk cId="2893040652" sldId="271"/>
            <ac:grpSpMk id="25" creationId="{9CDA7BD9-485A-4E50-9BE5-CDCB29DCC649}"/>
          </ac:grpSpMkLst>
        </pc:grpChg>
        <pc:grpChg chg="del">
          <ac:chgData name="Wood, Lucy" userId="fc26114c-1456-4dbd-af7e-8d6f300a5a38" providerId="ADAL" clId="{709F43C8-8AFE-4FE1-95D1-4D4DA65FE757}" dt="2020-04-24T12:21:53.089" v="21" actId="478"/>
          <ac:grpSpMkLst>
            <pc:docMk/>
            <pc:sldMk cId="2893040652" sldId="271"/>
            <ac:grpSpMk id="29" creationId="{14BCFB54-B6E2-46EF-B653-EC915152F1FD}"/>
          </ac:grpSpMkLst>
        </pc:grpChg>
        <pc:picChg chg="add del mod">
          <ac:chgData name="Wood, Lucy" userId="fc26114c-1456-4dbd-af7e-8d6f300a5a38" providerId="ADAL" clId="{709F43C8-8AFE-4FE1-95D1-4D4DA65FE757}" dt="2020-04-24T12:44:51.303" v="135" actId="478"/>
          <ac:picMkLst>
            <pc:docMk/>
            <pc:sldMk cId="2893040652" sldId="271"/>
            <ac:picMk id="3" creationId="{A1E449F6-4C6D-4551-9552-8B13A162D637}"/>
          </ac:picMkLst>
        </pc:picChg>
        <pc:picChg chg="add mod">
          <ac:chgData name="Wood, Lucy" userId="fc26114c-1456-4dbd-af7e-8d6f300a5a38" providerId="ADAL" clId="{709F43C8-8AFE-4FE1-95D1-4D4DA65FE757}" dt="2020-04-24T13:34:00.092" v="1919" actId="1076"/>
          <ac:picMkLst>
            <pc:docMk/>
            <pc:sldMk cId="2893040652" sldId="271"/>
            <ac:picMk id="5" creationId="{F73DF539-35C5-4D4B-BFEE-44C7CC1E46D4}"/>
          </ac:picMkLst>
        </pc:picChg>
        <pc:picChg chg="add del mod">
          <ac:chgData name="Wood, Lucy" userId="fc26114c-1456-4dbd-af7e-8d6f300a5a38" providerId="ADAL" clId="{709F43C8-8AFE-4FE1-95D1-4D4DA65FE757}" dt="2020-04-24T13:23:20.391" v="1170" actId="478"/>
          <ac:picMkLst>
            <pc:docMk/>
            <pc:sldMk cId="2893040652" sldId="271"/>
            <ac:picMk id="8" creationId="{AAEE3AFB-0439-46C8-A2DF-98F49AB3BD18}"/>
          </ac:picMkLst>
        </pc:picChg>
        <pc:picChg chg="add del mod">
          <ac:chgData name="Wood, Lucy" userId="fc26114c-1456-4dbd-af7e-8d6f300a5a38" providerId="ADAL" clId="{709F43C8-8AFE-4FE1-95D1-4D4DA65FE757}" dt="2020-04-24T13:23:08.362" v="1167" actId="478"/>
          <ac:picMkLst>
            <pc:docMk/>
            <pc:sldMk cId="2893040652" sldId="271"/>
            <ac:picMk id="10" creationId="{02210D90-4567-4008-B62A-80516E33CCF9}"/>
          </ac:picMkLst>
        </pc:picChg>
        <pc:picChg chg="add del mod">
          <ac:chgData name="Wood, Lucy" userId="fc26114c-1456-4dbd-af7e-8d6f300a5a38" providerId="ADAL" clId="{709F43C8-8AFE-4FE1-95D1-4D4DA65FE757}" dt="2020-04-24T13:23:02.265" v="1166" actId="478"/>
          <ac:picMkLst>
            <pc:docMk/>
            <pc:sldMk cId="2893040652" sldId="271"/>
            <ac:picMk id="12" creationId="{EA0C10D5-9D95-47ED-9DB7-4BDDC5133622}"/>
          </ac:picMkLst>
        </pc:picChg>
        <pc:picChg chg="add mod">
          <ac:chgData name="Wood, Lucy" userId="fc26114c-1456-4dbd-af7e-8d6f300a5a38" providerId="ADAL" clId="{709F43C8-8AFE-4FE1-95D1-4D4DA65FE757}" dt="2020-04-24T13:34:11.157" v="1921" actId="1076"/>
          <ac:picMkLst>
            <pc:docMk/>
            <pc:sldMk cId="2893040652" sldId="271"/>
            <ac:picMk id="14" creationId="{D8F20837-442F-402B-97D2-E0121C0928E5}"/>
          </ac:picMkLst>
        </pc:picChg>
        <pc:picChg chg="add mod">
          <ac:chgData name="Wood, Lucy" userId="fc26114c-1456-4dbd-af7e-8d6f300a5a38" providerId="ADAL" clId="{709F43C8-8AFE-4FE1-95D1-4D4DA65FE757}" dt="2020-04-24T13:33:57.013" v="1918" actId="1076"/>
          <ac:picMkLst>
            <pc:docMk/>
            <pc:sldMk cId="2893040652" sldId="271"/>
            <ac:picMk id="16" creationId="{D78D6FD2-E52C-4A9C-BEFF-75C1170E41C2}"/>
          </ac:picMkLst>
        </pc:picChg>
        <pc:picChg chg="add mod">
          <ac:chgData name="Wood, Lucy" userId="fc26114c-1456-4dbd-af7e-8d6f300a5a38" providerId="ADAL" clId="{709F43C8-8AFE-4FE1-95D1-4D4DA65FE757}" dt="2020-04-24T13:34:14.762" v="1922" actId="1076"/>
          <ac:picMkLst>
            <pc:docMk/>
            <pc:sldMk cId="2893040652" sldId="271"/>
            <ac:picMk id="18" creationId="{0C3D2BAB-2D1C-421A-9803-CFB596BB12C1}"/>
          </ac:picMkLst>
        </pc:picChg>
      </pc:sldChg>
      <pc:sldChg chg="modSp">
        <pc:chgData name="Wood, Lucy" userId="fc26114c-1456-4dbd-af7e-8d6f300a5a38" providerId="ADAL" clId="{709F43C8-8AFE-4FE1-95D1-4D4DA65FE757}" dt="2020-04-24T14:06:25.671" v="2468" actId="20577"/>
        <pc:sldMkLst>
          <pc:docMk/>
          <pc:sldMk cId="3540986084" sldId="273"/>
        </pc:sldMkLst>
        <pc:spChg chg="mod">
          <ac:chgData name="Wood, Lucy" userId="fc26114c-1456-4dbd-af7e-8d6f300a5a38" providerId="ADAL" clId="{709F43C8-8AFE-4FE1-95D1-4D4DA65FE757}" dt="2020-04-24T14:06:25.671" v="2468" actId="20577"/>
          <ac:spMkLst>
            <pc:docMk/>
            <pc:sldMk cId="3540986084" sldId="273"/>
            <ac:spMk id="3" creationId="{E6841FB7-C98C-4289-87E2-73C60BF39528}"/>
          </ac:spMkLst>
        </pc:spChg>
        <pc:spChg chg="mod">
          <ac:chgData name="Wood, Lucy" userId="fc26114c-1456-4dbd-af7e-8d6f300a5a38" providerId="ADAL" clId="{709F43C8-8AFE-4FE1-95D1-4D4DA65FE757}" dt="2020-04-24T14:02:13.506" v="2384" actId="20577"/>
          <ac:spMkLst>
            <pc:docMk/>
            <pc:sldMk cId="3540986084" sldId="273"/>
            <ac:spMk id="23" creationId="{F9A307DB-C6ED-45C1-8A23-91E8A4B25986}"/>
          </ac:spMkLst>
        </pc:spChg>
      </pc:sldChg>
      <pc:sldChg chg="add">
        <pc:chgData name="Wood, Lucy" userId="fc26114c-1456-4dbd-af7e-8d6f300a5a38" providerId="ADAL" clId="{709F43C8-8AFE-4FE1-95D1-4D4DA65FE757}" dt="2020-04-24T12:44:19.696" v="49"/>
        <pc:sldMkLst>
          <pc:docMk/>
          <pc:sldMk cId="3764542551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45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7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65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4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bbc.co.uk/programmes/p00lx94l" TargetMode="External"/><Relationship Id="rId7" Type="http://schemas.openxmlformats.org/officeDocument/2006/relationships/hyperlink" Target="https://www.bbc.co.uk/programmes/p006997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bbc.co.uk/bitesize/clips/zmrb4wx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2.jpeg"/><Relationship Id="rId4" Type="http://schemas.openxmlformats.org/officeDocument/2006/relationships/hyperlink" Target="https://www.bbc.co.uk/bitesize/clips/zfx76sg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untrylife.co.uk/gardens/a-simple-guide-to-the-wildflowers-of-britain-71271" TargetMode="External"/><Relationship Id="rId3" Type="http://schemas.openxmlformats.org/officeDocument/2006/relationships/hyperlink" Target="https://www.dkfindout.com/uk/animals-and-nature/plants/parts-flower/" TargetMode="External"/><Relationship Id="rId7" Type="http://schemas.openxmlformats.org/officeDocument/2006/relationships/hyperlink" Target="https://www.woodlandtrust.org.uk/trees-woods-and-wildlife/plants/wild-flowe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wf.org.uk/discover-nature-seek-app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6.png"/><Relationship Id="rId10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image" Target="../media/image15.jpe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bbc.co.uk/programmes/p00lx7qx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bbc.co.uk/programmes/p00lx782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bbc.co.uk/programmes/p00lx8ph" TargetMode="External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Honeybee gathering nectar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t="271" b="5968"/>
          <a:stretch/>
        </p:blipFill>
        <p:spPr>
          <a:xfrm flipH="1">
            <a:off x="3073717" y="310294"/>
            <a:ext cx="9118281" cy="6155876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0" y="694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Pollination in flowering plants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5</a:t>
            </a:r>
          </a:p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9-10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D18EC0-71FE-4588-85DE-3D465BC6C2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641564"/>
            <a:ext cx="4622446" cy="53869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8DBB14-452D-48E7-8FC6-16F403D91C1C}"/>
              </a:ext>
            </a:extLst>
          </p:cNvPr>
          <p:cNvSpPr txBox="1"/>
          <p:nvPr/>
        </p:nvSpPr>
        <p:spPr>
          <a:xfrm>
            <a:off x="7463337" y="525845"/>
            <a:ext cx="41664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Please read slide 2 so you know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There are two suggested practical activities.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 your child with the main activities on slides 3 to 7, as needed.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8 has an extra optional activity.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9 has a glossary of key terms.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Slides 10 and 11 give an idea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581306" y="192373"/>
            <a:ext cx="10840395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Possible learning outcome: </a:t>
            </a:r>
            <a:r>
              <a:rPr lang="en-GB" sz="1600" dirty="0"/>
              <a:t>I can conduct a survey of flowers and compare different flowers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</a:rPr>
              <a:t>“I found seven different plants with flowers: primrose, forget-me-not, bluebell, daisy, cowslip, cow parsley and a plant with small white flowers called greater stitchwort (I found the name using Seek app).”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11152" y="6408507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Picture 4" descr="A close up of a purple flower&#10;&#10;Description automatically generated">
            <a:extLst>
              <a:ext uri="{FF2B5EF4-FFF2-40B4-BE49-F238E27FC236}">
                <a16:creationId xmlns:a16="http://schemas.microsoft.com/office/drawing/2014/main" id="{F73DF539-35C5-4D4B-BFEE-44C7CC1E4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51" y="1901217"/>
            <a:ext cx="1500259" cy="1379719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D8F20837-442F-402B-97D2-E0121C092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18" y="1814699"/>
            <a:ext cx="1589849" cy="1468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8D6FD2-E52C-4A9C-BEFF-75C1170E4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26" y="2040271"/>
            <a:ext cx="1453173" cy="1220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3D2BAB-2D1C-421A-9803-CFB596BB1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3" y="1903746"/>
            <a:ext cx="1905713" cy="1253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486CE5-6AD0-45F2-9ADA-1B08556C13F5}"/>
              </a:ext>
            </a:extLst>
          </p:cNvPr>
          <p:cNvSpPr txBox="1"/>
          <p:nvPr/>
        </p:nvSpPr>
        <p:spPr>
          <a:xfrm>
            <a:off x="918718" y="3490374"/>
            <a:ext cx="2018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i="1" dirty="0"/>
              <a:t>“Some of the primroses had pink and dark yellow petals, others had light and dark yellow petals.”</a:t>
            </a:r>
          </a:p>
          <a:p>
            <a:r>
              <a:rPr lang="en-GB" i="1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578E3C-2B8F-43EF-8C24-B88E2F31EB42}"/>
              </a:ext>
            </a:extLst>
          </p:cNvPr>
          <p:cNvSpPr txBox="1"/>
          <p:nvPr/>
        </p:nvSpPr>
        <p:spPr>
          <a:xfrm>
            <a:off x="3026286" y="3562868"/>
            <a:ext cx="2115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“The forget-me-not had tiny blue petals with yellow at the centre.”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9AC4CE-EA25-4DB1-96E8-E0887ABF7290}"/>
              </a:ext>
            </a:extLst>
          </p:cNvPr>
          <p:cNvSpPr txBox="1"/>
          <p:nvPr/>
        </p:nvSpPr>
        <p:spPr>
          <a:xfrm>
            <a:off x="581306" y="1379910"/>
            <a:ext cx="472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Comparing the primrose and the forget-me-not.</a:t>
            </a:r>
          </a:p>
          <a:p>
            <a:r>
              <a:rPr lang="en-GB" i="1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ED2CE-B58B-4DE2-841B-ED0E0D6A9EDA}"/>
              </a:ext>
            </a:extLst>
          </p:cNvPr>
          <p:cNvSpPr txBox="1"/>
          <p:nvPr/>
        </p:nvSpPr>
        <p:spPr>
          <a:xfrm>
            <a:off x="918718" y="5281221"/>
            <a:ext cx="4090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“The primrose and forget-me-not had the same shape of flower with a tiny hole in the centre of the petals. It was hard to see the stigma and stamens inside the hole.”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9AED4D-A460-4C40-BD69-4D56BC859D9A}"/>
              </a:ext>
            </a:extLst>
          </p:cNvPr>
          <p:cNvSpPr txBox="1"/>
          <p:nvPr/>
        </p:nvSpPr>
        <p:spPr>
          <a:xfrm>
            <a:off x="6163662" y="1390739"/>
            <a:ext cx="519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Comparing the greater stitchwort and the bluebell.</a:t>
            </a:r>
          </a:p>
          <a:p>
            <a:r>
              <a:rPr lang="en-GB" i="1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5B4CF4-0308-491A-A1BA-D56004A2E773}"/>
              </a:ext>
            </a:extLst>
          </p:cNvPr>
          <p:cNvSpPr txBox="1"/>
          <p:nvPr/>
        </p:nvSpPr>
        <p:spPr>
          <a:xfrm>
            <a:off x="6418749" y="3412030"/>
            <a:ext cx="2217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i="1" dirty="0"/>
              <a:t>“The greater stitchwort had open white petals. I could see yellow stamen and a tiny stigma in the centre of the flower.”</a:t>
            </a:r>
          </a:p>
          <a:p>
            <a:r>
              <a:rPr lang="en-GB" i="1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AD69ED-6333-4412-A823-BD0297E80B7A}"/>
              </a:ext>
            </a:extLst>
          </p:cNvPr>
          <p:cNvSpPr txBox="1"/>
          <p:nvPr/>
        </p:nvSpPr>
        <p:spPr>
          <a:xfrm>
            <a:off x="8761823" y="3351874"/>
            <a:ext cx="2217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i="1" dirty="0"/>
              <a:t>“The bluebell had cone-shaped blue petals. I could see about seven long stamens and one stigma in the centre of the flower.”</a:t>
            </a:r>
          </a:p>
          <a:p>
            <a:r>
              <a:rPr lang="en-GB" i="1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9743D4-FF22-4652-8481-B0225BDB0B0A}"/>
              </a:ext>
            </a:extLst>
          </p:cNvPr>
          <p:cNvSpPr txBox="1"/>
          <p:nvPr/>
        </p:nvSpPr>
        <p:spPr>
          <a:xfrm>
            <a:off x="6648726" y="5485177"/>
            <a:ext cx="4090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“The greater stitchwort and the bluebell had different shaped flowers but they both had visible stigmas and stamens.” </a:t>
            </a:r>
          </a:p>
        </p:txBody>
      </p:sp>
    </p:spTree>
    <p:extLst>
      <p:ext uri="{BB962C8B-B14F-4D97-AF65-F5344CB8AC3E}">
        <p14:creationId xmlns:p14="http://schemas.microsoft.com/office/powerpoint/2010/main" val="289304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581306" y="228599"/>
            <a:ext cx="10840395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Possible learning outcome: </a:t>
            </a:r>
            <a:r>
              <a:rPr lang="en-GB" sz="1600" dirty="0">
                <a:solidFill>
                  <a:schemeClr val="tx1"/>
                </a:solidFill>
              </a:rPr>
              <a:t>I can identify the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different parts of a flower which are involved in pollination.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11152" y="6408507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11</a:t>
            </a:fld>
            <a:endParaRPr lang="en-GB" dirty="0"/>
          </a:p>
        </p:txBody>
      </p:sp>
      <p:pic>
        <p:nvPicPr>
          <p:cNvPr id="3" name="Picture 2" descr="A picture containing indoor, table, clock, paper&#10;&#10;Description automatically generated">
            <a:extLst>
              <a:ext uri="{FF2B5EF4-FFF2-40B4-BE49-F238E27FC236}">
                <a16:creationId xmlns:a16="http://schemas.microsoft.com/office/drawing/2014/main" id="{A1E449F6-4C6D-4551-9552-8B13A162D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51" y="526267"/>
            <a:ext cx="8203303" cy="595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2507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Key Learning</a:t>
            </a:r>
          </a:p>
          <a:p>
            <a:pPr>
              <a:lnSpc>
                <a:spcPct val="100000"/>
              </a:lnSpc>
            </a:pPr>
            <a:r>
              <a:rPr lang="en-GB" sz="2000" b="1" dirty="0"/>
              <a:t>Sexual plant reproduction </a:t>
            </a:r>
            <a:r>
              <a:rPr lang="en-GB" sz="2000" dirty="0"/>
              <a:t>occurs through </a:t>
            </a:r>
            <a:r>
              <a:rPr lang="en-GB" sz="2000" b="1" dirty="0"/>
              <a:t>pollination</a:t>
            </a:r>
            <a:r>
              <a:rPr lang="en-GB" sz="2000" dirty="0"/>
              <a:t>, usually involving wind or insects.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There are male and female parts of a flower. The </a:t>
            </a:r>
            <a:r>
              <a:rPr lang="en-GB" sz="2000" b="1" dirty="0"/>
              <a:t>pollen</a:t>
            </a:r>
            <a:r>
              <a:rPr lang="en-GB" sz="2000" dirty="0"/>
              <a:t> is transferred from the male</a:t>
            </a:r>
            <a:r>
              <a:rPr lang="en-GB" sz="2000" b="1" dirty="0"/>
              <a:t> stamen </a:t>
            </a:r>
            <a:r>
              <a:rPr lang="en-GB" sz="2000" dirty="0"/>
              <a:t>to the female</a:t>
            </a:r>
            <a:r>
              <a:rPr lang="en-GB" sz="2000" b="1" dirty="0"/>
              <a:t> stigma </a:t>
            </a:r>
            <a:r>
              <a:rPr lang="en-GB" sz="2000" dirty="0"/>
              <a:t>during pollination.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b="1" dirty="0">
                <a:solidFill>
                  <a:srgbClr val="0070C0"/>
                </a:solidFill>
              </a:rPr>
              <a:t>Activities </a:t>
            </a:r>
            <a:r>
              <a:rPr lang="en-GB" sz="2000" dirty="0">
                <a:solidFill>
                  <a:srgbClr val="0070C0"/>
                </a:solidFill>
              </a:rPr>
              <a:t>(pages 3-7): 40 - 50 mins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Use paper and a pencil.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You may wish to print page 6.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0070C0"/>
                </a:solidFill>
              </a:rPr>
              <a:t>There are two alternative practical activities.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For a flower survey, you will need access to an outside area with some flowers.</a:t>
            </a:r>
            <a:endParaRPr lang="en-GB" sz="2000" b="1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For a flower dissection you will need a flower with clearly visible male and female parts such as a tulip, lily or daffodil.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i="1" dirty="0">
                <a:solidFill>
                  <a:srgbClr val="0070C0"/>
                </a:solidFill>
              </a:rPr>
              <a:t>If you unable to do a practical activity, there is an alternative suggestion on page 8.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235939"/>
            <a:ext cx="5181600" cy="1941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I can…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Explain how flowering plants are pollinated in different ways.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the different parts of a flower which are involved in pollination.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endParaRPr lang="en-GB" sz="1600" dirty="0"/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93" y="2103923"/>
            <a:ext cx="563062" cy="6037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988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Pollination in flowering plants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B4565602-D1B4-4414-B646-F464EE52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1799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Talk or think about what you already know about </a:t>
            </a:r>
            <a:r>
              <a:rPr lang="en-GB" sz="2000" b="1" dirty="0"/>
              <a:t>pollen</a:t>
            </a:r>
            <a:r>
              <a:rPr lang="en-GB" sz="20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Watch these two clips. </a:t>
            </a:r>
            <a:r>
              <a:rPr lang="en-GB" sz="1800" u="sng" dirty="0">
                <a:hlinkClick r:id="rId3"/>
              </a:rPr>
              <a:t>https://www.bbc.co.uk/programmes/p00lx94l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0960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Many flowering trees and grasses are pollinated by the wind.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878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pollination?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C4DB7A4D-DD03-467E-A1CE-75676305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A1FF0-0F26-4D61-9C56-03F905E23329}"/>
              </a:ext>
            </a:extLst>
          </p:cNvPr>
          <p:cNvSpPr txBox="1"/>
          <p:nvPr/>
        </p:nvSpPr>
        <p:spPr>
          <a:xfrm>
            <a:off x="3344985" y="4009292"/>
            <a:ext cx="240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224369B0-78C3-4F06-9A77-0F0D4EBABF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7" b="7931"/>
          <a:stretch/>
        </p:blipFill>
        <p:spPr>
          <a:xfrm>
            <a:off x="1207227" y="3087364"/>
            <a:ext cx="1312649" cy="1291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1E7904-DDD1-4CCA-8AB1-0FECD4DC65B5}"/>
              </a:ext>
            </a:extLst>
          </p:cNvPr>
          <p:cNvSpPr txBox="1"/>
          <p:nvPr/>
        </p:nvSpPr>
        <p:spPr>
          <a:xfrm>
            <a:off x="2748287" y="3064773"/>
            <a:ext cx="32322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Which type of tree has catkins?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What happens to the pollen?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787DB-331E-4DDF-B89B-783540E9F13D}"/>
              </a:ext>
            </a:extLst>
          </p:cNvPr>
          <p:cNvSpPr txBox="1"/>
          <p:nvPr/>
        </p:nvSpPr>
        <p:spPr>
          <a:xfrm>
            <a:off x="6205750" y="4178569"/>
            <a:ext cx="3136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9C91F-5278-4A16-AF6F-E8B074F09B8E}"/>
              </a:ext>
            </a:extLst>
          </p:cNvPr>
          <p:cNvSpPr txBox="1"/>
          <p:nvPr/>
        </p:nvSpPr>
        <p:spPr>
          <a:xfrm>
            <a:off x="6264866" y="3847491"/>
            <a:ext cx="50538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Tiny </a:t>
            </a:r>
            <a:r>
              <a:rPr lang="en-GB" sz="2000" b="1" dirty="0"/>
              <a:t>pollen grains </a:t>
            </a:r>
            <a:r>
              <a:rPr lang="en-GB" sz="2000" dirty="0"/>
              <a:t>on male </a:t>
            </a:r>
            <a:r>
              <a:rPr lang="en-GB" sz="2000" i="1" dirty="0"/>
              <a:t>stamen</a:t>
            </a:r>
            <a:r>
              <a:rPr lang="en-GB" sz="2000" dirty="0"/>
              <a:t> are blown away by the wind.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Some of the pollen will land on the female part of another flower, called the </a:t>
            </a:r>
            <a:r>
              <a:rPr lang="en-GB" sz="2000" i="1" dirty="0"/>
              <a:t>stigma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is called </a:t>
            </a:r>
            <a:r>
              <a:rPr lang="en-GB" sz="2000" b="1" dirty="0"/>
              <a:t>wind pollination.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B10ED-E2F6-4C48-BACB-2F27CCC8A8EB}"/>
              </a:ext>
            </a:extLst>
          </p:cNvPr>
          <p:cNvSpPr txBox="1"/>
          <p:nvPr/>
        </p:nvSpPr>
        <p:spPr>
          <a:xfrm>
            <a:off x="838198" y="4467882"/>
            <a:ext cx="496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hlinkClick r:id="rId7"/>
              </a:rPr>
              <a:t>https://www.bbc.co.uk/programmes/p006997b</a:t>
            </a:r>
            <a:endParaRPr lang="en-GB" dirty="0"/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88DE4D-A944-4616-9100-1EFAF5DC88E6}"/>
              </a:ext>
            </a:extLst>
          </p:cNvPr>
          <p:cNvSpPr txBox="1"/>
          <p:nvPr/>
        </p:nvSpPr>
        <p:spPr>
          <a:xfrm>
            <a:off x="2748287" y="5035841"/>
            <a:ext cx="30038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Why do some people get hay fever?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27" name="Picture 26" descr="Person, Human, Female, Girl, Blond">
            <a:extLst>
              <a:ext uri="{FF2B5EF4-FFF2-40B4-BE49-F238E27FC236}">
                <a16:creationId xmlns:a16="http://schemas.microsoft.com/office/drawing/2014/main" id="{466900AB-D802-4B99-B92A-8B0E23A2152C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7" r="65723" b="5411"/>
          <a:stretch/>
        </p:blipFill>
        <p:spPr bwMode="auto">
          <a:xfrm>
            <a:off x="1263146" y="4908568"/>
            <a:ext cx="1200809" cy="1145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969253D7-718D-41FD-B1A6-A46A49D7E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6" y="2242950"/>
            <a:ext cx="2323898" cy="153511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D26C92-D109-4860-B3BD-E756B3262528}"/>
              </a:ext>
            </a:extLst>
          </p:cNvPr>
          <p:cNvCxnSpPr>
            <a:cxnSpLocks/>
          </p:cNvCxnSpPr>
          <p:nvPr/>
        </p:nvCxnSpPr>
        <p:spPr>
          <a:xfrm flipH="1">
            <a:off x="8686800" y="2211420"/>
            <a:ext cx="1371599" cy="2286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158F85-1789-4042-895D-592DD09CBA34}"/>
              </a:ext>
            </a:extLst>
          </p:cNvPr>
          <p:cNvCxnSpPr>
            <a:cxnSpLocks/>
          </p:cNvCxnSpPr>
          <p:nvPr/>
        </p:nvCxnSpPr>
        <p:spPr>
          <a:xfrm flipH="1">
            <a:off x="9039858" y="3415941"/>
            <a:ext cx="9423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AD828A-E0B8-43CA-8A5B-F9B9DDCDB749}"/>
              </a:ext>
            </a:extLst>
          </p:cNvPr>
          <p:cNvSpPr txBox="1"/>
          <p:nvPr/>
        </p:nvSpPr>
        <p:spPr>
          <a:xfrm>
            <a:off x="10064615" y="2027898"/>
            <a:ext cx="986693" cy="3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stigma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48CA4F-FDCB-4FBB-A643-88825BF9CFA4}"/>
              </a:ext>
            </a:extLst>
          </p:cNvPr>
          <p:cNvSpPr txBox="1"/>
          <p:nvPr/>
        </p:nvSpPr>
        <p:spPr>
          <a:xfrm>
            <a:off x="9978943" y="3201334"/>
            <a:ext cx="986693" cy="3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stamen</a:t>
            </a:r>
          </a:p>
        </p:txBody>
      </p:sp>
    </p:spTree>
    <p:extLst>
      <p:ext uri="{BB962C8B-B14F-4D97-AF65-F5344CB8AC3E}">
        <p14:creationId xmlns:p14="http://schemas.microsoft.com/office/powerpoint/2010/main" val="1942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Many flowers are pollinated by insects.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70C0"/>
                </a:solidFill>
              </a:rPr>
              <a:t>Watch this clip. Talk or think about why a variety of insects act as pollinators. </a:t>
            </a:r>
            <a:r>
              <a:rPr lang="en-GB" sz="1800" u="sng" dirty="0">
                <a:hlinkClick r:id="rId3"/>
              </a:rPr>
              <a:t>https://www.bbc.co.uk/bitesize/clips/zmrb4wx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u="sng" dirty="0">
              <a:hlinkClick r:id="rId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u="sng" dirty="0">
              <a:hlinkClick r:id="rId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u="sng" dirty="0">
              <a:hlinkClick r:id="rId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may have noticed…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Many</a:t>
            </a:r>
            <a:r>
              <a:rPr lang="en-GB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insect-pollinated</a:t>
            </a: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flowers:</a:t>
            </a:r>
          </a:p>
          <a:p>
            <a:pPr>
              <a:lnSpc>
                <a:spcPct val="100000"/>
              </a:lnSpc>
            </a:pP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 brightly coloured petals that attract insects. </a:t>
            </a:r>
          </a:p>
          <a:p>
            <a:pPr>
              <a:lnSpc>
                <a:spcPct val="100000"/>
              </a:lnSpc>
            </a:pP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produce nectar that insects feed on.</a:t>
            </a:r>
          </a:p>
          <a:p>
            <a:pPr>
              <a:lnSpc>
                <a:spcPct val="100000"/>
              </a:lnSpc>
            </a:pP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 a central </a:t>
            </a:r>
            <a:r>
              <a:rPr lang="en-GB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stigma</a:t>
            </a: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(sticky tip of the female part of the flower) surrounded by several </a:t>
            </a:r>
            <a:r>
              <a:rPr lang="en-GB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stamens</a:t>
            </a:r>
            <a:r>
              <a:rPr lang="en-GB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(the male part of the flower).</a:t>
            </a:r>
          </a:p>
          <a:p>
            <a:pPr>
              <a:lnSpc>
                <a:spcPct val="100000"/>
              </a:lnSpc>
            </a:pPr>
            <a:endParaRPr lang="en-GB" sz="1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i="1" dirty="0">
                <a:solidFill>
                  <a:srgbClr val="0070C0"/>
                </a:solidFill>
              </a:rPr>
              <a:t>Many </a:t>
            </a:r>
            <a:r>
              <a:rPr lang="en-GB" sz="1800" b="1" i="1" dirty="0">
                <a:solidFill>
                  <a:srgbClr val="0070C0"/>
                </a:solidFill>
              </a:rPr>
              <a:t>wind-pollinated</a:t>
            </a:r>
            <a:r>
              <a:rPr lang="en-GB" sz="1800" i="1" dirty="0">
                <a:solidFill>
                  <a:srgbClr val="0070C0"/>
                </a:solidFill>
              </a:rPr>
              <a:t> flowers of grasses or trees:</a:t>
            </a:r>
          </a:p>
          <a:p>
            <a:pPr>
              <a:lnSpc>
                <a:spcPct val="100000"/>
              </a:lnSpc>
            </a:pPr>
            <a:r>
              <a:rPr lang="en-GB" sz="1800" i="1" dirty="0">
                <a:solidFill>
                  <a:srgbClr val="0070C0"/>
                </a:solidFill>
              </a:rPr>
              <a:t>have dull colours and do not produce nectar.</a:t>
            </a:r>
          </a:p>
          <a:p>
            <a:pPr>
              <a:lnSpc>
                <a:spcPct val="100000"/>
              </a:lnSpc>
            </a:pPr>
            <a:r>
              <a:rPr lang="en-GB" sz="1800" i="1" dirty="0">
                <a:solidFill>
                  <a:srgbClr val="0070C0"/>
                </a:solidFill>
              </a:rPr>
              <a:t>have feathery stigmas and hanging stamens.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970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Comparing wind and insect pollination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700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Compare the differences between flowers pollinated by the wind and by insects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(5-10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4" name="Picture 23" descr="Bittern, Flower, Gadfly On A Flower">
            <a:extLst>
              <a:ext uri="{FF2B5EF4-FFF2-40B4-BE49-F238E27FC236}">
                <a16:creationId xmlns:a16="http://schemas.microsoft.com/office/drawing/2014/main" id="{25E7FC50-4A6C-4C0A-9C20-63C306A8291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r="3294"/>
          <a:stretch/>
        </p:blipFill>
        <p:spPr bwMode="auto">
          <a:xfrm>
            <a:off x="1280281" y="3060873"/>
            <a:ext cx="1828213" cy="1578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White Tree Nymph, Butterfly">
            <a:extLst>
              <a:ext uri="{FF2B5EF4-FFF2-40B4-BE49-F238E27FC236}">
                <a16:creationId xmlns:a16="http://schemas.microsoft.com/office/drawing/2014/main" id="{9ABE13E1-6EB6-4B01-818B-E19DB59FB7FF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8503"/>
          <a:stretch/>
        </p:blipFill>
        <p:spPr bwMode="auto">
          <a:xfrm>
            <a:off x="3429000" y="3060873"/>
            <a:ext cx="1909202" cy="1578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9FF12-7C65-4233-AD2A-9B72D783B363}"/>
              </a:ext>
            </a:extLst>
          </p:cNvPr>
          <p:cNvSpPr txBox="1"/>
          <p:nvPr/>
        </p:nvSpPr>
        <p:spPr>
          <a:xfrm>
            <a:off x="800098" y="4698645"/>
            <a:ext cx="52578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Now watch this clip. Jot down any differences you notice between insect pollination and the wind pollination you saw earlier.  </a:t>
            </a:r>
            <a:r>
              <a:rPr lang="en-GB" u="sng" dirty="0">
                <a:hlinkClick r:id="rId4"/>
              </a:rPr>
              <a:t>https://www.bbc.co.uk/bitesize/clips/zfx76sg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6" name="Picture 25" descr="A close up of a tree&#10;&#10;Description automatically generated">
            <a:extLst>
              <a:ext uri="{FF2B5EF4-FFF2-40B4-BE49-F238E27FC236}">
                <a16:creationId xmlns:a16="http://schemas.microsoft.com/office/drawing/2014/main" id="{629B5F83-A6F9-42B8-ACE7-B5B77F320C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52611" r="23190" b="13717"/>
          <a:stretch/>
        </p:blipFill>
        <p:spPr>
          <a:xfrm>
            <a:off x="10308137" y="4152553"/>
            <a:ext cx="607646" cy="823925"/>
          </a:xfrm>
          <a:prstGeom prst="rect">
            <a:avLst/>
          </a:prstGeom>
        </p:spPr>
      </p:pic>
      <p:pic>
        <p:nvPicPr>
          <p:cNvPr id="27" name="Picture 26" descr="Tulip, Flower, Orange, Red, Yellow">
            <a:extLst>
              <a:ext uri="{FF2B5EF4-FFF2-40B4-BE49-F238E27FC236}">
                <a16:creationId xmlns:a16="http://schemas.microsoft.com/office/drawing/2014/main" id="{D58CDDE7-55D4-4658-BA97-FAB7A04D9C0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1691037"/>
            <a:ext cx="922291" cy="7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A close up of a flower&#10;&#10;Description automatically generated">
            <a:extLst>
              <a:ext uri="{FF2B5EF4-FFF2-40B4-BE49-F238E27FC236}">
                <a16:creationId xmlns:a16="http://schemas.microsoft.com/office/drawing/2014/main" id="{1724A5D8-EE44-4C3B-84C9-61E3EB2C5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9" y="4161557"/>
            <a:ext cx="1214935" cy="8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tx1"/>
                </a:solidFill>
              </a:rPr>
              <a:t>Option 1: Conduct a survey of flowers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You can find many flowering plants in gardens during the spring and summer months.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If you are able to go outside, conduct a survey of plants with flowers.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Look carefully at each flower you find. What colour and shape are the petals? Can you see both a stigma and stamen?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You may like to compare two flowers.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u="sng" dirty="0">
              <a:hlinkClick r:id="rId3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87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Investigate insect-pollinated flowers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1" y="500744"/>
            <a:ext cx="9801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Conduct a survey of flowers in a local environment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 5-6: 20-30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71EC78-95B9-4C29-A832-49BFA0306DB3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07DB-C6ED-45C1-8A23-91E8A4B25986}"/>
              </a:ext>
            </a:extLst>
          </p:cNvPr>
          <p:cNvSpPr txBox="1"/>
          <p:nvPr/>
        </p:nvSpPr>
        <p:spPr>
          <a:xfrm>
            <a:off x="6179228" y="1674658"/>
            <a:ext cx="5167548" cy="431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70C0"/>
                </a:solidFill>
              </a:rPr>
              <a:t>Ask an adult to help you plan and conduct the survey.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70C0"/>
                </a:solidFill>
              </a:rPr>
              <a:t>Follow government guidelines on social distancing and staying safe.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70C0"/>
                </a:solidFill>
              </a:rPr>
              <a:t>Look carefully but avoid touching the flowers and insects you find.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70C0"/>
                </a:solidFill>
              </a:rPr>
              <a:t>You may like to take photographs.</a:t>
            </a:r>
            <a:endParaRPr lang="en-GB" i="1" dirty="0"/>
          </a:p>
          <a:p>
            <a:pPr>
              <a:lnSpc>
                <a:spcPct val="110000"/>
              </a:lnSpc>
            </a:pPr>
            <a:r>
              <a:rPr lang="en-GB" i="1" dirty="0"/>
              <a:t>The key on page 6 shows some of the flowers you may find. The ‘Seek’ app and many websites can also help you identify flowers:</a:t>
            </a:r>
          </a:p>
          <a:p>
            <a:pPr>
              <a:lnSpc>
                <a:spcPct val="110000"/>
              </a:lnSpc>
            </a:pPr>
            <a:r>
              <a:rPr lang="en-GB" sz="1400" dirty="0">
                <a:hlinkClick r:id="rId6"/>
              </a:rPr>
              <a:t>https://www.wwf.org.uk/discover-nature-seek-app</a:t>
            </a:r>
            <a:endParaRPr lang="en-GB" sz="1400" i="1" dirty="0">
              <a:hlinkClick r:id="rId7"/>
            </a:endParaRPr>
          </a:p>
          <a:p>
            <a:pPr>
              <a:lnSpc>
                <a:spcPct val="110000"/>
              </a:lnSpc>
            </a:pPr>
            <a:r>
              <a:rPr lang="en-GB" sz="1400" dirty="0">
                <a:hlinkClick r:id="rId7"/>
              </a:rPr>
              <a:t>https://www.woodlandtrust.org.uk/trees-woods-and-wildlife/plants/wild-flowers/</a:t>
            </a:r>
            <a:endParaRPr lang="en-GB" sz="1400" dirty="0"/>
          </a:p>
          <a:p>
            <a:pPr>
              <a:lnSpc>
                <a:spcPct val="110000"/>
              </a:lnSpc>
            </a:pPr>
            <a:r>
              <a:rPr lang="en-GB" sz="1400" dirty="0">
                <a:hlinkClick r:id="rId8"/>
              </a:rPr>
              <a:t>https://www.countrylife.co.uk/gardens/a-simple-guide-to-the-wildflowers-of-britain-71271</a:t>
            </a:r>
            <a:endParaRPr lang="en-GB" sz="1400" i="1" dirty="0"/>
          </a:p>
        </p:txBody>
      </p:sp>
      <p:pic>
        <p:nvPicPr>
          <p:cNvPr id="24" name="Picture 23" descr="Flower, Nature, Daisy, Macro">
            <a:extLst>
              <a:ext uri="{FF2B5EF4-FFF2-40B4-BE49-F238E27FC236}">
                <a16:creationId xmlns:a16="http://schemas.microsoft.com/office/drawing/2014/main" id="{00336D68-85B7-46B5-8293-B42CFF0C29E7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/>
          <a:stretch/>
        </p:blipFill>
        <p:spPr bwMode="auto">
          <a:xfrm>
            <a:off x="4313193" y="5003699"/>
            <a:ext cx="1391138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Foxglove, Flower, Plant, Nature, Summer">
            <a:extLst>
              <a:ext uri="{FF2B5EF4-FFF2-40B4-BE49-F238E27FC236}">
                <a16:creationId xmlns:a16="http://schemas.microsoft.com/office/drawing/2014/main" id="{3EE858A4-A70B-48C2-8E1E-D4054635851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/>
          <a:stretch/>
        </p:blipFill>
        <p:spPr bwMode="auto">
          <a:xfrm>
            <a:off x="2646600" y="5003699"/>
            <a:ext cx="1391138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Forget-Me-Not, Flowers, Blue, Spring">
            <a:extLst>
              <a:ext uri="{FF2B5EF4-FFF2-40B4-BE49-F238E27FC236}">
                <a16:creationId xmlns:a16="http://schemas.microsoft.com/office/drawing/2014/main" id="{631A1224-0B2F-47BE-BB8B-AE3C353519CA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8"/>
          <a:stretch/>
        </p:blipFill>
        <p:spPr bwMode="auto">
          <a:xfrm>
            <a:off x="980006" y="5003699"/>
            <a:ext cx="1391139" cy="1002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986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77917" y="137226"/>
            <a:ext cx="5918084" cy="6367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33467" y="650471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6</a:t>
            </a:fld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D095BFC-8538-4558-BB2C-14BB0DA016EE}"/>
              </a:ext>
            </a:extLst>
          </p:cNvPr>
          <p:cNvSpPr txBox="1">
            <a:spLocks/>
          </p:cNvSpPr>
          <p:nvPr/>
        </p:nvSpPr>
        <p:spPr>
          <a:xfrm>
            <a:off x="6322647" y="137226"/>
            <a:ext cx="5154292" cy="6584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I can conduct a survey of plants with flowers and compare different flowers</a:t>
            </a: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7" descr="Primrose, Flower, Plant, Spring, Bloom">
            <a:extLst>
              <a:ext uri="{FF2B5EF4-FFF2-40B4-BE49-F238E27FC236}">
                <a16:creationId xmlns:a16="http://schemas.microsoft.com/office/drawing/2014/main" id="{10A9E132-FB04-43F1-BE43-121DE8C370A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11363"/>
          <a:stretch/>
        </p:blipFill>
        <p:spPr bwMode="auto">
          <a:xfrm>
            <a:off x="2225852" y="313296"/>
            <a:ext cx="1650579" cy="133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oxglove, Flower, Plant, Nature, Summer">
            <a:extLst>
              <a:ext uri="{FF2B5EF4-FFF2-40B4-BE49-F238E27FC236}">
                <a16:creationId xmlns:a16="http://schemas.microsoft.com/office/drawing/2014/main" id="{E23B0265-7B60-4C1B-9929-7EFD6F5A2CF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/>
          <a:stretch/>
        </p:blipFill>
        <p:spPr bwMode="auto">
          <a:xfrm>
            <a:off x="331268" y="312511"/>
            <a:ext cx="1650579" cy="1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eadow, Buttercup, Flowers, Yellow">
            <a:extLst>
              <a:ext uri="{FF2B5EF4-FFF2-40B4-BE49-F238E27FC236}">
                <a16:creationId xmlns:a16="http://schemas.microsoft.com/office/drawing/2014/main" id="{5B2D5518-4289-4BD5-8285-E0898B839BC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8"/>
          <a:stretch/>
        </p:blipFill>
        <p:spPr bwMode="auto">
          <a:xfrm>
            <a:off x="4150273" y="312511"/>
            <a:ext cx="1650580" cy="134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oppy, Flower, Wild Flowers, Red, Spring">
            <a:extLst>
              <a:ext uri="{FF2B5EF4-FFF2-40B4-BE49-F238E27FC236}">
                <a16:creationId xmlns:a16="http://schemas.microsoft.com/office/drawing/2014/main" id="{66F935BC-CC65-4594-83B0-43ECB405B03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1"/>
          <a:stretch/>
        </p:blipFill>
        <p:spPr bwMode="auto">
          <a:xfrm>
            <a:off x="305995" y="1874673"/>
            <a:ext cx="1679113" cy="133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lower, Nature, Daisy, Macro">
            <a:extLst>
              <a:ext uri="{FF2B5EF4-FFF2-40B4-BE49-F238E27FC236}">
                <a16:creationId xmlns:a16="http://schemas.microsoft.com/office/drawing/2014/main" id="{AE630BA7-6B64-44B5-98D2-97D2275E6B2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7"/>
          <a:stretch/>
        </p:blipFill>
        <p:spPr bwMode="auto">
          <a:xfrm>
            <a:off x="2225851" y="1890105"/>
            <a:ext cx="1650579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Forget-Me-Not, Flowers, Blue, Spring">
            <a:extLst>
              <a:ext uri="{FF2B5EF4-FFF2-40B4-BE49-F238E27FC236}">
                <a16:creationId xmlns:a16="http://schemas.microsoft.com/office/drawing/2014/main" id="{2782CE45-15A4-4B1D-AD46-F2F1666BA3EF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8"/>
          <a:stretch/>
        </p:blipFill>
        <p:spPr bwMode="auto">
          <a:xfrm>
            <a:off x="2207821" y="4919103"/>
            <a:ext cx="1668608" cy="135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luebell, Spring, Flowers, Blue, Bloom">
            <a:extLst>
              <a:ext uri="{FF2B5EF4-FFF2-40B4-BE49-F238E27FC236}">
                <a16:creationId xmlns:a16="http://schemas.microsoft.com/office/drawing/2014/main" id="{2BAAFD5F-0926-4764-BD2D-60E776FADE3F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1"/>
          <a:stretch/>
        </p:blipFill>
        <p:spPr bwMode="auto">
          <a:xfrm>
            <a:off x="302060" y="3360982"/>
            <a:ext cx="1679114" cy="1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Nature, Plant, Tree, Flower, Leaf">
            <a:extLst>
              <a:ext uri="{FF2B5EF4-FFF2-40B4-BE49-F238E27FC236}">
                <a16:creationId xmlns:a16="http://schemas.microsoft.com/office/drawing/2014/main" id="{109D3D1B-D118-4D07-8B18-EEC662CB6415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/>
          <a:stretch/>
        </p:blipFill>
        <p:spPr bwMode="auto">
          <a:xfrm>
            <a:off x="2225178" y="3357932"/>
            <a:ext cx="1651251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Pointed-Chervil, Flowers, White">
            <a:extLst>
              <a:ext uri="{FF2B5EF4-FFF2-40B4-BE49-F238E27FC236}">
                <a16:creationId xmlns:a16="http://schemas.microsoft.com/office/drawing/2014/main" id="{F553BF88-69A8-467F-B018-32BD541CB4EB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7"/>
          <a:stretch/>
        </p:blipFill>
        <p:spPr bwMode="auto">
          <a:xfrm>
            <a:off x="4150273" y="3413768"/>
            <a:ext cx="1650579" cy="122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Flowers, Bells, Plant, Garden, Spring">
            <a:extLst>
              <a:ext uri="{FF2B5EF4-FFF2-40B4-BE49-F238E27FC236}">
                <a16:creationId xmlns:a16="http://schemas.microsoft.com/office/drawing/2014/main" id="{972CC0C6-FAE5-4DFE-ADD7-16DDB601AC3B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"/>
          <a:stretch/>
        </p:blipFill>
        <p:spPr bwMode="auto">
          <a:xfrm>
            <a:off x="4150273" y="1865975"/>
            <a:ext cx="1650579" cy="130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Blossom, Bloom, Forest Honeysuckle">
            <a:extLst>
              <a:ext uri="{FF2B5EF4-FFF2-40B4-BE49-F238E27FC236}">
                <a16:creationId xmlns:a16="http://schemas.microsoft.com/office/drawing/2014/main" id="{0B7B8503-D90D-40AC-8CD9-209D1E938577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r="8163"/>
          <a:stretch/>
        </p:blipFill>
        <p:spPr bwMode="auto">
          <a:xfrm>
            <a:off x="310127" y="4921420"/>
            <a:ext cx="1671048" cy="135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Dandelion, Meadow, Dandelion Meadow">
            <a:extLst>
              <a:ext uri="{FF2B5EF4-FFF2-40B4-BE49-F238E27FC236}">
                <a16:creationId xmlns:a16="http://schemas.microsoft.com/office/drawing/2014/main" id="{EF9812A1-DBC4-473D-85E4-987E86BFDE58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3279" r="8624"/>
          <a:stretch/>
        </p:blipFill>
        <p:spPr bwMode="auto">
          <a:xfrm>
            <a:off x="4150273" y="4919102"/>
            <a:ext cx="1668608" cy="135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20344-2DB0-4E3A-AF6C-47DC371525E9}"/>
              </a:ext>
            </a:extLst>
          </p:cNvPr>
          <p:cNvSpPr txBox="1"/>
          <p:nvPr/>
        </p:nvSpPr>
        <p:spPr>
          <a:xfrm>
            <a:off x="368544" y="1865975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poppy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85CC4-AA1F-4B84-A6E4-CB926DA4FE91}"/>
              </a:ext>
            </a:extLst>
          </p:cNvPr>
          <p:cNvSpPr txBox="1"/>
          <p:nvPr/>
        </p:nvSpPr>
        <p:spPr>
          <a:xfrm>
            <a:off x="4175845" y="320936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buttercup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482B2E-EBE8-453A-84D4-E9A4FAF48130}"/>
              </a:ext>
            </a:extLst>
          </p:cNvPr>
          <p:cNvSpPr txBox="1"/>
          <p:nvPr/>
        </p:nvSpPr>
        <p:spPr>
          <a:xfrm>
            <a:off x="2255689" y="1900247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daisy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A1E5AD-83BC-456B-B8BB-0CD5D508BD94}"/>
              </a:ext>
            </a:extLst>
          </p:cNvPr>
          <p:cNvSpPr txBox="1"/>
          <p:nvPr/>
        </p:nvSpPr>
        <p:spPr>
          <a:xfrm>
            <a:off x="302060" y="3381553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bluebell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36330C-7329-4F42-B38D-D2D5A18A6B1F}"/>
              </a:ext>
            </a:extLst>
          </p:cNvPr>
          <p:cNvSpPr txBox="1"/>
          <p:nvPr/>
        </p:nvSpPr>
        <p:spPr>
          <a:xfrm>
            <a:off x="4150273" y="2811374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harebell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1437C6-7277-4AE4-87E5-884B47674169}"/>
              </a:ext>
            </a:extLst>
          </p:cNvPr>
          <p:cNvSpPr txBox="1"/>
          <p:nvPr/>
        </p:nvSpPr>
        <p:spPr>
          <a:xfrm>
            <a:off x="4173751" y="4225847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cow parsley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3E0F85-7486-4A74-A4AA-9C4EB349670A}"/>
              </a:ext>
            </a:extLst>
          </p:cNvPr>
          <p:cNvSpPr txBox="1"/>
          <p:nvPr/>
        </p:nvSpPr>
        <p:spPr>
          <a:xfrm>
            <a:off x="4647805" y="4929543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dandelion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DD6528-1313-4614-B543-52DAE27CD1F1}"/>
              </a:ext>
            </a:extLst>
          </p:cNvPr>
          <p:cNvSpPr txBox="1"/>
          <p:nvPr/>
        </p:nvSpPr>
        <p:spPr>
          <a:xfrm>
            <a:off x="627903" y="5897106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honeysuckle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B74EF0-4C13-4497-9332-E3A8CEF8A5DD}"/>
              </a:ext>
            </a:extLst>
          </p:cNvPr>
          <p:cNvSpPr txBox="1"/>
          <p:nvPr/>
        </p:nvSpPr>
        <p:spPr>
          <a:xfrm>
            <a:off x="2255689" y="296105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primrose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403CB0-56F9-4F95-A4D7-225F7BFC522B}"/>
              </a:ext>
            </a:extLst>
          </p:cNvPr>
          <p:cNvSpPr txBox="1"/>
          <p:nvPr/>
        </p:nvSpPr>
        <p:spPr>
          <a:xfrm>
            <a:off x="908825" y="1201043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foxglove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EF0E94-2DA8-42C4-9774-415B447FDF7D}"/>
              </a:ext>
            </a:extLst>
          </p:cNvPr>
          <p:cNvSpPr txBox="1"/>
          <p:nvPr/>
        </p:nvSpPr>
        <p:spPr>
          <a:xfrm>
            <a:off x="2306547" y="3357932"/>
            <a:ext cx="139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cowslip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B63788-04A3-4C24-AEC3-200ECF25B9B4}"/>
              </a:ext>
            </a:extLst>
          </p:cNvPr>
          <p:cNvSpPr txBox="1"/>
          <p:nvPr/>
        </p:nvSpPr>
        <p:spPr>
          <a:xfrm>
            <a:off x="2255019" y="4930142"/>
            <a:ext cx="17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forget me not</a:t>
            </a:r>
          </a:p>
        </p:txBody>
      </p:sp>
    </p:spTree>
    <p:extLst>
      <p:ext uri="{BB962C8B-B14F-4D97-AF65-F5344CB8AC3E}">
        <p14:creationId xmlns:p14="http://schemas.microsoft.com/office/powerpoint/2010/main" val="112254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tx1"/>
                </a:solidFill>
              </a:rPr>
              <a:t>Option 2: Dissect a single flower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If you are unable to visit a garden or area with flowers, you may be able to buy a flower.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There are many flowers like lilies, tulips and daffodils which can be looked at carefully to observe the male and female parts of the flower.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23826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Start by looking at the whole flower closely to try and identify the petals, the stigma (sticky tip of female part) and the stamen (male part).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Take the flower apart gently, starting from the outside and working inwards.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Lay out the different parts and label them.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You may like to take a photograph.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87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Investigate insect-pollinated flowers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1" y="500744"/>
            <a:ext cx="9801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Dissect a single flower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(15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71EC78-95B9-4C29-A832-49BFA0306DB3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4" name="Picture 3" descr="A red flower&#10;&#10;Description automatically generated">
            <a:extLst>
              <a:ext uri="{FF2B5EF4-FFF2-40B4-BE49-F238E27FC236}">
                <a16:creationId xmlns:a16="http://schemas.microsoft.com/office/drawing/2014/main" id="{6917EB3B-225B-4AB8-9F8D-9C9ED2558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r="15372"/>
          <a:stretch/>
        </p:blipFill>
        <p:spPr>
          <a:xfrm>
            <a:off x="6455624" y="4472332"/>
            <a:ext cx="1508369" cy="1291424"/>
          </a:xfrm>
          <a:prstGeom prst="rect">
            <a:avLst/>
          </a:prstGeom>
        </p:spPr>
      </p:pic>
      <p:pic>
        <p:nvPicPr>
          <p:cNvPr id="7" name="Picture 6" descr="A picture containing indoor, food, table, white&#10;&#10;Description automatically generated">
            <a:extLst>
              <a:ext uri="{FF2B5EF4-FFF2-40B4-BE49-F238E27FC236}">
                <a16:creationId xmlns:a16="http://schemas.microsoft.com/office/drawing/2014/main" id="{4932F8C1-A517-4F2E-9FC1-0FF4FA6E9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8" y="4310306"/>
            <a:ext cx="2829559" cy="1615475"/>
          </a:xfrm>
          <a:prstGeom prst="rect">
            <a:avLst/>
          </a:prstGeom>
        </p:spPr>
      </p:pic>
      <p:pic>
        <p:nvPicPr>
          <p:cNvPr id="23" name="Picture 22" descr="Daylily, Hemerocallis, Flower, Lily">
            <a:extLst>
              <a:ext uri="{FF2B5EF4-FFF2-40B4-BE49-F238E27FC236}">
                <a16:creationId xmlns:a16="http://schemas.microsoft.com/office/drawing/2014/main" id="{10ACB60B-8BE5-4E40-8832-EE4667BD327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7" y="4493845"/>
            <a:ext cx="1564494" cy="126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Nature, No Person, Tulip, Easter, Plant">
            <a:extLst>
              <a:ext uri="{FF2B5EF4-FFF2-40B4-BE49-F238E27FC236}">
                <a16:creationId xmlns:a16="http://schemas.microsoft.com/office/drawing/2014/main" id="{AA7C23C5-3657-4508-B64C-64A92FB93B0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12756"/>
          <a:stretch/>
        </p:blipFill>
        <p:spPr bwMode="auto">
          <a:xfrm>
            <a:off x="2730499" y="4493845"/>
            <a:ext cx="1397002" cy="126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Narcissus, Flower, Daffodil, Spring">
            <a:extLst>
              <a:ext uri="{FF2B5EF4-FFF2-40B4-BE49-F238E27FC236}">
                <a16:creationId xmlns:a16="http://schemas.microsoft.com/office/drawing/2014/main" id="{CEF12681-C1A7-4A5D-8E02-F66E809B1CED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/>
          <a:stretch/>
        </p:blipFill>
        <p:spPr bwMode="auto">
          <a:xfrm>
            <a:off x="4327898" y="4493845"/>
            <a:ext cx="1501920" cy="1269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20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307"/>
            <a:ext cx="5181600" cy="482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Some plants have developed unusual ways of attracting insects.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Watch these two clips from ‘Life of Plants’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1. Wild orchids and male wasps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u="sng" dirty="0">
                <a:hlinkClick r:id="rId3"/>
              </a:rPr>
              <a:t>https://www.bbc.co.uk/programmes/p00lx7qx</a:t>
            </a:r>
            <a:endParaRPr lang="en-GB" sz="2000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2. Dead horse arums and blow flies</a:t>
            </a:r>
            <a:endParaRPr lang="en-GB" sz="2000" dirty="0">
              <a:solidFill>
                <a:schemeClr val="tx1"/>
              </a:solidFill>
              <a:hlinkClick r:id="rId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  <a:hlinkClick r:id="rId5"/>
              </a:rPr>
              <a:t>https://www.bbc.co.uk/programmes/p00lx782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338307"/>
            <a:ext cx="5181600" cy="482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i="1" dirty="0"/>
              <a:t>Choose one of the clips to watch again. 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Take notes about the way pollination occurs.</a:t>
            </a:r>
          </a:p>
          <a:p>
            <a:pPr>
              <a:lnSpc>
                <a:spcPct val="100000"/>
              </a:lnSpc>
            </a:pPr>
            <a:r>
              <a:rPr lang="en-GB" sz="2000" i="1" dirty="0"/>
              <a:t>Write a short report or design a poster to describe how the </a:t>
            </a:r>
            <a:r>
              <a:rPr lang="en-GB" sz="2000" b="1" i="1" dirty="0"/>
              <a:t>wild orchid </a:t>
            </a:r>
            <a:r>
              <a:rPr lang="en-GB" sz="2000" i="1" dirty="0"/>
              <a:t>or the </a:t>
            </a:r>
            <a:r>
              <a:rPr lang="en-GB" sz="2000" b="1" i="1" dirty="0"/>
              <a:t>dead horse arum</a:t>
            </a:r>
            <a:r>
              <a:rPr lang="en-GB" sz="2000" i="1" dirty="0"/>
              <a:t> ‘deceives’ the insects to make sure their flowers are pollinated.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414C-F69D-45FD-B7AA-857EBC246C29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AC9AB-5C40-419C-AB9A-163D3D13A4A8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35644"/>
            <a:ext cx="1019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Find out more…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B842A-8415-4B17-8FEF-C77DF04C6304}"/>
              </a:ext>
            </a:extLst>
          </p:cNvPr>
          <p:cNvSpPr txBox="1"/>
          <p:nvPr/>
        </p:nvSpPr>
        <p:spPr>
          <a:xfrm>
            <a:off x="1468072" y="500744"/>
            <a:ext cx="9717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Find out how some flowers attract their pollinators in unusual ways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738F7-C758-4461-998C-53A7E3833A1C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AE323-E113-4AC6-855C-FD96431B3B56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94CD-1E7D-4932-8306-3E19685F65D3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0" name="Picture 1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EE87E35-6F48-478F-982C-92A41DD3C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3C7119-6A07-4413-9C23-392F66B0DA9D}"/>
              </a:ext>
            </a:extLst>
          </p:cNvPr>
          <p:cNvSpPr txBox="1"/>
          <p:nvPr/>
        </p:nvSpPr>
        <p:spPr>
          <a:xfrm>
            <a:off x="177916" y="6445614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314E36-4335-4980-9CD7-A3C0E0C1A3AD}" type="slidenum">
              <a:rPr lang="en-GB" smtClean="0">
                <a:solidFill>
                  <a:schemeClr val="bg1"/>
                </a:solidFill>
              </a:rPr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62393445-ABEE-4FC2-9B90-76D7EB85C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16" name="Picture 15" descr="Fly, Insect, Animal, Head, Eye, Leg">
            <a:extLst>
              <a:ext uri="{FF2B5EF4-FFF2-40B4-BE49-F238E27FC236}">
                <a16:creationId xmlns:a16="http://schemas.microsoft.com/office/drawing/2014/main" id="{D9F8F991-BFD0-4D2B-9462-1475AF31D4E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40" y="4629102"/>
            <a:ext cx="176784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Wasp, German Wasp, Vespula Germanica">
            <a:extLst>
              <a:ext uri="{FF2B5EF4-FFF2-40B4-BE49-F238E27FC236}">
                <a16:creationId xmlns:a16="http://schemas.microsoft.com/office/drawing/2014/main" id="{B8806908-E8C2-4AA0-AEFF-D2269A91CDF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81" y="4629102"/>
            <a:ext cx="176784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Notepad, Memo, Pencil, Writing, Note">
            <a:extLst>
              <a:ext uri="{FF2B5EF4-FFF2-40B4-BE49-F238E27FC236}">
                <a16:creationId xmlns:a16="http://schemas.microsoft.com/office/drawing/2014/main" id="{CC672D65-2A1D-47E7-B04D-6E3EED07007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785" y="3446890"/>
            <a:ext cx="930385" cy="945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65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Sexual plant reproduction </a:t>
            </a:r>
            <a:r>
              <a:rPr lang="en-GB" dirty="0"/>
              <a:t>is when a plant reproduces by forming seeds or spores.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chemeClr val="accent1"/>
                </a:solidFill>
              </a:rPr>
              <a:t>Pollination</a:t>
            </a:r>
            <a:r>
              <a:rPr lang="en-GB" b="1" dirty="0"/>
              <a:t> </a:t>
            </a:r>
            <a:r>
              <a:rPr lang="en-GB" dirty="0"/>
              <a:t>is when pollen is carried from the male part of a flower to the female part of another flower, usually by insects or the wind.</a:t>
            </a:r>
          </a:p>
          <a:p>
            <a:pPr>
              <a:lnSpc>
                <a:spcPct val="120000"/>
              </a:lnSpc>
            </a:pPr>
            <a:r>
              <a:rPr lang="en-GB" dirty="0"/>
              <a:t>The </a:t>
            </a:r>
            <a:r>
              <a:rPr lang="en-GB" b="1" dirty="0">
                <a:solidFill>
                  <a:srgbClr val="0070C0"/>
                </a:solidFill>
              </a:rPr>
              <a:t>stamen</a:t>
            </a:r>
            <a:r>
              <a:rPr lang="en-GB" dirty="0"/>
              <a:t> is the male part of the flower. It carries the pollen.</a:t>
            </a:r>
          </a:p>
          <a:p>
            <a:pPr>
              <a:lnSpc>
                <a:spcPct val="120000"/>
              </a:lnSpc>
            </a:pPr>
            <a:r>
              <a:rPr lang="en-GB" dirty="0"/>
              <a:t>The </a:t>
            </a:r>
            <a:r>
              <a:rPr lang="en-GB" b="1" dirty="0">
                <a:solidFill>
                  <a:srgbClr val="0070C0"/>
                </a:solidFill>
              </a:rPr>
              <a:t>stigma</a:t>
            </a:r>
            <a:r>
              <a:rPr lang="en-GB" b="1" dirty="0"/>
              <a:t> </a:t>
            </a:r>
            <a:r>
              <a:rPr lang="en-GB" dirty="0"/>
              <a:t>is the sticky tip of the female part of the flower. Pollen grains land on and stick to the stigma during pollination. 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62C40-ACB1-464D-9655-61DD85FFCCBE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0ff8adc4-58f0-4cfe-ad48-79a46b32a9f8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89114d93-40b0-4de1-aa32-14ecbdb0e84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F536821-AC88-4EB7-8FD0-1ED0E0F1CD7C}"/>
</file>

<file path=docProps/app.xml><?xml version="1.0" encoding="utf-8"?>
<Properties xmlns="http://schemas.openxmlformats.org/officeDocument/2006/extended-properties" xmlns:vt="http://schemas.openxmlformats.org/officeDocument/2006/docPropsVTypes">
  <TotalTime>5582</TotalTime>
  <Words>1465</Words>
  <Application>Microsoft Office PowerPoint</Application>
  <PresentationFormat>Widescreen</PresentationFormat>
  <Paragraphs>186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5</cp:revision>
  <cp:lastPrinted>2020-04-08T11:41:57Z</cp:lastPrinted>
  <dcterms:created xsi:type="dcterms:W3CDTF">2020-03-28T09:27:35Z</dcterms:created>
  <dcterms:modified xsi:type="dcterms:W3CDTF">2020-04-27T15:53:25Z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